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68" d="100"/>
          <a:sy n="68" d="100"/>
        </p:scale>
        <p:origin x="16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83391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A4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サイズ カチッと白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うちわ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Ｗ２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10×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Ｈ２９７㎜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（ﾎﾟﾘﾌﾟﾛﾋﾟﾚﾝ）ｽｰﾊﾟｰﾎﾜｲﾄ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0.5㎜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＋ニス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適量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932040" y="2780928"/>
            <a:ext cx="352266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自社生産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シートに改良を加えることで両面印刷を可能となり、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0.5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㎜厚の適度な腰としなりを維持することに成功しまた。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196752"/>
            <a:ext cx="424274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①簡易うちわの新しい形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②適度なプレミアム感と価格を両立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③直前短納期・大量受注に対応可能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④両面印刷が可能で広告効果大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24542" t="11610" r="42805" b="5094"/>
          <a:stretch>
            <a:fillRect/>
          </a:stretch>
        </p:blipFill>
        <p:spPr bwMode="auto">
          <a:xfrm>
            <a:off x="107504" y="2276872"/>
            <a:ext cx="2189999" cy="314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l="24542" t="11610" r="42805" b="5704"/>
          <a:stretch>
            <a:fillRect/>
          </a:stretch>
        </p:blipFill>
        <p:spPr bwMode="auto">
          <a:xfrm>
            <a:off x="2339752" y="2267107"/>
            <a:ext cx="2232248" cy="3178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417</TotalTime>
  <Words>144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大山 真穂</cp:lastModifiedBy>
  <cp:revision>58</cp:revision>
  <dcterms:created xsi:type="dcterms:W3CDTF">2013-04-02T06:14:51Z</dcterms:created>
  <dcterms:modified xsi:type="dcterms:W3CDTF">2022-05-25T06:11:37Z</dcterms:modified>
</cp:coreProperties>
</file>