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74" autoAdjust="0"/>
    <p:restoredTop sz="94660"/>
  </p:normalViewPr>
  <p:slideViewPr>
    <p:cSldViewPr>
      <p:cViewPr varScale="1">
        <p:scale>
          <a:sx n="68" d="100"/>
          <a:sy n="68" d="100"/>
        </p:scale>
        <p:origin x="160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E4041-EBFE-4871-BE81-E76AF25E6219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443A3-99A9-4148-BB4B-609E3F0CBF9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8B70C-D4DB-41DC-93DA-8D2B69055C9A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EEC00-E791-484E-9CFD-DB397AE0A4B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E8647-4B46-4488-B2A0-A56386732AA6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0BBC4-3EB7-4D22-A9B0-F26EA12F1A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4B974-8041-462A-96F6-3B70E2923C17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EA28C-FDFA-4589-B006-0AB3A986279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FC330-D7E5-488D-BEA7-D98E22E57831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82DF4-CAD0-45E8-BE11-F5D2CA0C5AC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8F82A-FD7D-43DB-A662-73B2E9A6EFEA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E2FDF-6B71-47C7-95C5-C44AF67ACBB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0196B-88CD-4661-85DA-96DAF1429954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335FF-86F6-409A-848A-FDBC0F554C0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79C87-9373-41AD-892B-285EC1B096A2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8709C-0964-454E-A5C3-0CD53CFF41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7DAF0-3B16-48EB-BF44-1A1B885221FF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F559A-C625-49EF-92D8-D0251C2169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8382E-131D-401B-993B-A6F2E027EA89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C7C40-3BB4-4BE7-9846-596E3788320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74" r:id="rId7"/>
    <p:sldLayoutId id="2147483675" r:id="rId8"/>
    <p:sldLayoutId id="2147483676" r:id="rId9"/>
    <p:sldLayoutId id="2147483667" r:id="rId10"/>
    <p:sldLayoutId id="214748367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683568" y="548680"/>
            <a:ext cx="83391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［商品名：</a:t>
            </a:r>
            <a:r>
              <a:rPr lang="en-US" altLang="ja-JP" sz="2800" dirty="0">
                <a:latin typeface="HG丸ｺﾞｼｯｸM-PRO" pitchFamily="50" charset="-128"/>
                <a:ea typeface="HG丸ｺﾞｼｯｸM-PRO" pitchFamily="50" charset="-128"/>
              </a:rPr>
              <a:t>A4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サイズ カチッと白</a:t>
            </a:r>
            <a:r>
              <a:rPr lang="en-US" altLang="ja-JP" sz="28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うちわ　　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355976" y="6093296"/>
            <a:ext cx="456407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埼玉県さいたま市中央区本西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5364088" y="4365104"/>
            <a:ext cx="3522663" cy="120032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>
                <a:latin typeface="ＭＳ Ｐ明朝" charset="-128"/>
                <a:ea typeface="ＭＳ Ｐ明朝" charset="-128"/>
              </a:rPr>
              <a:t> 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Ｗ２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10×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Ｈ２９７㎜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（ﾎﾟﾘﾌﾟﾛﾋﾟﾚﾝ）ｽｰﾊﾟｰﾎﾜｲﾄ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0.5㎜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4C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＋ニス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/4C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＋ニス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梱包：</a:t>
            </a:r>
            <a:r>
              <a:rPr lang="ja-JP" altLang="en-US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適量</a:t>
            </a: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ﾀﾞﾝﾎﾞｰﾙ梱包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製作日数：校了後　約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7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日間（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4932040" y="2780928"/>
            <a:ext cx="3522663" cy="132343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当社メリット：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自社生産</a:t>
            </a: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シートに改良を加えることで両面印刷を可能となり、</a:t>
            </a: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0.5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㎜厚の適度な腰としなりを維持することに成功しまた。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644008" y="1196752"/>
            <a:ext cx="4242743" cy="132343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①簡易うちわの新しい形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②適度なプレミアム感と価格を両立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③直前短納期・大量受注に対応可能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④両面印刷が可能で広告効果大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l="24542" t="11610" r="42805" b="5094"/>
          <a:stretch>
            <a:fillRect/>
          </a:stretch>
        </p:blipFill>
        <p:spPr bwMode="auto">
          <a:xfrm>
            <a:off x="107504" y="2276872"/>
            <a:ext cx="2189999" cy="3140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 l="24542" t="11610" r="42805" b="5704"/>
          <a:stretch>
            <a:fillRect/>
          </a:stretch>
        </p:blipFill>
        <p:spPr bwMode="auto">
          <a:xfrm>
            <a:off x="2339752" y="2267107"/>
            <a:ext cx="2232248" cy="3178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417</TotalTime>
  <Words>144</Words>
  <Application>Microsoft Office PowerPoint</Application>
  <PresentationFormat>画面に合わせる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Ｐ明朝</vt:lpstr>
      <vt:lpstr>Arial</vt:lpstr>
      <vt:lpstr>Candara</vt:lpstr>
      <vt:lpstr>Symbol</vt:lpstr>
      <vt:lpstr>ウェーブ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商材紹介</dc:title>
  <dc:creator>古瀬 康弘</dc:creator>
  <cp:lastModifiedBy>大山 真穂</cp:lastModifiedBy>
  <cp:revision>58</cp:revision>
  <dcterms:created xsi:type="dcterms:W3CDTF">2013-04-02T06:14:51Z</dcterms:created>
  <dcterms:modified xsi:type="dcterms:W3CDTF">2022-05-25T06:11:37Z</dcterms:modified>
</cp:coreProperties>
</file>